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5" r:id="rId6"/>
    <p:sldId id="266" r:id="rId7"/>
    <p:sldId id="267" r:id="rId8"/>
    <p:sldId id="268" r:id="rId9"/>
    <p:sldId id="269" r:id="rId10"/>
    <p:sldId id="270" r:id="rId11"/>
    <p:sldId id="25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21" r:id="rId57"/>
    <p:sldId id="260" r:id="rId58"/>
    <p:sldId id="322" r:id="rId59"/>
    <p:sldId id="323" r:id="rId60"/>
    <p:sldId id="324" r:id="rId61"/>
    <p:sldId id="325" r:id="rId62"/>
    <p:sldId id="261" r:id="rId63"/>
    <p:sldId id="326" r:id="rId64"/>
    <p:sldId id="327" r:id="rId65"/>
    <p:sldId id="328" r:id="rId66"/>
    <p:sldId id="329" r:id="rId67"/>
    <p:sldId id="330" r:id="rId68"/>
    <p:sldId id="262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263" r:id="rId88"/>
    <p:sldId id="349" r:id="rId89"/>
    <p:sldId id="350" r:id="rId90"/>
    <p:sldId id="351" r:id="rId91"/>
    <p:sldId id="264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2" Type="http://schemas.openxmlformats.org/officeDocument/2006/relationships/tags" Target="tags/tag105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9.xml"/><Relationship Id="rId109" Type="http://schemas.openxmlformats.org/officeDocument/2006/relationships/presProps" Target="presProps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1" Type="http://schemas.openxmlformats.org/officeDocument/2006/relationships/tags" Target="../tags/tag9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tags" Target="../tags/tag9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jpeg"/><Relationship Id="rId1" Type="http://schemas.openxmlformats.org/officeDocument/2006/relationships/tags" Target="../tags/tag10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1" Type="http://schemas.openxmlformats.org/officeDocument/2006/relationships/tags" Target="../tags/tag10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1" Type="http://schemas.openxmlformats.org/officeDocument/2006/relationships/tags" Target="../tags/tag10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1" Type="http://schemas.openxmlformats.org/officeDocument/2006/relationships/tags" Target="../tags/tag10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tags" Target="../tags/tag1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tags" Target="../tags/tag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tags" Target="../tags/tag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tags" Target="../tags/tag8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tags" Target="../tags/tag8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tags" Target="../tags/tag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tags" Target="../tags/tag8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tags" Target="../tags/tag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tags" Target="../tags/tag9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9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tags" Target="../tags/tag9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tags" Target="../tags/tag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tags" Target="../tags/tag9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tags" Target="../tags/tag9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第13章 软件架构设计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13.2 软件架构风格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2545"/>
            <a:ext cx="11609070" cy="554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0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6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2415" y="311150"/>
            <a:ext cx="10515600" cy="4351338"/>
          </a:xfrm>
        </p:spPr>
        <p:txBody>
          <a:bodyPr/>
          <a:p>
            <a:r>
              <a:rPr lang="zh-CN" altLang="en-US"/>
              <a:t>13.1 软件架构的概念</a:t>
            </a:r>
            <a:endParaRPr lang="zh-CN" altLang="en-US"/>
          </a:p>
          <a:p>
            <a:r>
              <a:rPr lang="zh-CN" altLang="en-US"/>
              <a:t>13.2 软件架构风格</a:t>
            </a:r>
            <a:endParaRPr lang="zh-CN" altLang="en-US"/>
          </a:p>
          <a:p>
            <a:r>
              <a:rPr lang="zh-CN" altLang="en-US"/>
              <a:t>13.3 特定领域软件架构(DSSA)</a:t>
            </a:r>
            <a:endParaRPr lang="zh-CN" altLang="en-US"/>
          </a:p>
          <a:p>
            <a:r>
              <a:rPr lang="zh-CN" altLang="en-US"/>
              <a:t>13.4 基于架构的软件开发方法</a:t>
            </a:r>
            <a:endParaRPr lang="zh-CN" altLang="en-US"/>
          </a:p>
          <a:p>
            <a:r>
              <a:rPr lang="zh-CN" altLang="en-US"/>
              <a:t>13.5 软件架构评估</a:t>
            </a:r>
            <a:endParaRPr lang="zh-CN" altLang="en-US"/>
          </a:p>
          <a:p>
            <a:r>
              <a:rPr lang="zh-CN" altLang="en-US"/>
              <a:t>13.6 软件产品线</a:t>
            </a:r>
            <a:endParaRPr lang="zh-CN" altLang="en-US"/>
          </a:p>
          <a:p>
            <a:r>
              <a:rPr lang="zh-CN" altLang="en-US"/>
              <a:t>13.7 构件与中间件技术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84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81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13.1 软件架构的概念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095" y="1581785"/>
            <a:ext cx="11588750" cy="5085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54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13.3 特定领域软件架构(DSSA)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98905"/>
            <a:ext cx="11704320" cy="5459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13.4 基于架构的软件开发方法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96365"/>
            <a:ext cx="11588750" cy="5461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94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13.5 软件架构评估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58925"/>
            <a:ext cx="11849100" cy="5299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7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13.6 软件产品线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01445"/>
            <a:ext cx="11828145" cy="5456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13.7 构件与中间件技术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3180"/>
            <a:ext cx="11913870" cy="55448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84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0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COMMONDATA" val="eyJoZGlkIjoiM2Y5Zjk1MTU5MTI4N2EyNzAxMGI0YzBiNjI0YTc0MzkifQ=="/>
  <p:tag name="KSO_WPP_MARK_KEY" val="338bc851-d7d1-4151-a058-41ac768dc300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WPS 演示</Application>
  <PresentationFormat>宽屏</PresentationFormat>
  <Paragraphs>24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第13章 软件架构设计</vt:lpstr>
      <vt:lpstr>PowerPoint 演示文稿</vt:lpstr>
      <vt:lpstr>13.1 软件架构的概念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13.2 软件架构风格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13.3 特定领域软件架构(DSSA)</vt:lpstr>
      <vt:lpstr>PowerPoint 演示文稿</vt:lpstr>
      <vt:lpstr>PowerPoint 演示文稿</vt:lpstr>
      <vt:lpstr>PowerPoint 演示文稿</vt:lpstr>
      <vt:lpstr>PowerPoint 演示文稿</vt:lpstr>
      <vt:lpstr>13.4 基于架构的软件开发方法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13.5 软件架构评估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13.6 软件产品线</vt:lpstr>
      <vt:lpstr>PowerPoint 演示文稿</vt:lpstr>
      <vt:lpstr>PowerPoint 演示文稿</vt:lpstr>
      <vt:lpstr>PowerPoint 演示文稿</vt:lpstr>
      <vt:lpstr>13.7 构件与中间件技术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91</cp:revision>
  <dcterms:created xsi:type="dcterms:W3CDTF">2023-04-17T23:29:00Z</dcterms:created>
  <dcterms:modified xsi:type="dcterms:W3CDTF">2023-04-18T14:11:03Z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7BFB07E6630E4B8F8CC5F18AD71E9FAD_12</vt:lpwstr>
  </property>
  <property fmtid="{D5CDD505-2E9C-101B-9397-08002B2CF9AE}" pid="3" name="KSOProductBuildVer">
    <vt:lpwstr>2052-11.1.0.14036</vt:lpwstr>
  </property>
</Properties>
</file>